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File</a:t>
            </a:r>
            <a:r>
              <a:rPr lang="en-US" altLang="ko-KR" baseline="0" dirty="0" smtClean="0"/>
              <a:t> – Block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Junk </a:t>
            </a:r>
            <a:r>
              <a:rPr lang="ko-KR" altLang="en-US" baseline="0" dirty="0" smtClean="0"/>
              <a:t>사이즈로 여러 단위로 쪼갬 </a:t>
            </a:r>
            <a:r>
              <a:rPr lang="en-US" altLang="ko-KR" baseline="0" dirty="0" smtClean="0"/>
              <a:t>(64M, 128M, 256M)</a:t>
            </a:r>
          </a:p>
          <a:p>
            <a:r>
              <a:rPr lang="en-US" altLang="ko-KR" baseline="0" dirty="0" smtClean="0"/>
              <a:t>        cluster</a:t>
            </a:r>
            <a:r>
              <a:rPr lang="ko-KR" altLang="en-US" baseline="0" dirty="0" smtClean="0"/>
              <a:t>내 분산해서 저장 </a:t>
            </a:r>
            <a:r>
              <a:rPr lang="en-US" altLang="ko-KR" baseline="0" dirty="0" smtClean="0"/>
              <a:t>(HDFS – </a:t>
            </a:r>
            <a:r>
              <a:rPr lang="ko-KR" altLang="en-US" baseline="0" dirty="0" err="1" smtClean="0"/>
              <a:t>하둡분산저장시스템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분산병렬처리 시스템</a:t>
            </a:r>
            <a:r>
              <a:rPr lang="en-US" altLang="ko-KR" dirty="0" smtClean="0"/>
              <a:t>):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병렬로 동시 처리하는 프레임워크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비정형 → </a:t>
            </a:r>
            <a:r>
              <a:rPr lang="en-US" altLang="ko-KR" baseline="0" dirty="0" smtClean="0"/>
              <a:t>object </a:t>
            </a:r>
          </a:p>
          <a:p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→ </a:t>
            </a:r>
            <a:r>
              <a:rPr lang="en-US" altLang="ko-KR" baseline="0" dirty="0" smtClean="0"/>
              <a:t>key, value, </a:t>
            </a:r>
            <a:r>
              <a:rPr lang="ko-KR" altLang="en-US" baseline="0" dirty="0" smtClean="0"/>
              <a:t>문서구조</a:t>
            </a:r>
            <a:r>
              <a:rPr lang="en-US" altLang="ko-KR" baseline="0" dirty="0" smtClean="0"/>
              <a:t>(Document)  + </a:t>
            </a:r>
            <a:r>
              <a:rPr lang="en-US" altLang="ko-KR" baseline="0" dirty="0" err="1" smtClean="0"/>
              <a:t>NoSQL</a:t>
            </a:r>
            <a:r>
              <a:rPr lang="en-US" altLang="ko-KR" baseline="0" dirty="0" smtClean="0"/>
              <a:t>(API</a:t>
            </a:r>
            <a:r>
              <a:rPr lang="ko-KR" altLang="en-US" baseline="0" dirty="0" smtClean="0"/>
              <a:t>로 읽고 쓰는 구조</a:t>
            </a:r>
            <a:r>
              <a:rPr lang="en-US" altLang="ko-KR" baseline="0" dirty="0" smtClean="0"/>
              <a:t>, ex/ </a:t>
            </a:r>
            <a:r>
              <a:rPr lang="en-US" altLang="ko-KR" baseline="0" dirty="0" err="1" smtClean="0"/>
              <a:t>MongoDB</a:t>
            </a:r>
            <a:r>
              <a:rPr lang="en-US" altLang="ko-KR" baseline="0" dirty="0" smtClean="0"/>
              <a:t>, Cassandra)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6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DW</a:t>
            </a:r>
            <a:r>
              <a:rPr lang="ko-KR" altLang="en-US" dirty="0" smtClean="0"/>
              <a:t>에서 며칠씩 걸리던 작업을 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으로 옮기면 불</a:t>
            </a:r>
            <a:r>
              <a:rPr lang="ko-KR" altLang="en-US" baseline="0" dirty="0" smtClean="0"/>
              <a:t>과 몇 시간 만에 해결 가능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하둡에서</a:t>
            </a:r>
            <a:r>
              <a:rPr lang="ko-KR" altLang="en-US" baseline="0" dirty="0" smtClean="0"/>
              <a:t> 제공하는 모듈을 확인해보자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생태계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ko-KR" altLang="en-US" dirty="0" smtClean="0"/>
              <a:t>는 초당 처리 데이터가 </a:t>
            </a:r>
            <a:r>
              <a:rPr lang="en-US" altLang="ko-KR" dirty="0" smtClean="0"/>
              <a:t>Terabyte</a:t>
            </a:r>
            <a:r>
              <a:rPr lang="ko-KR" altLang="en-US" dirty="0" smtClean="0"/>
              <a:t>급이라는 한계가 있다 </a:t>
            </a:r>
            <a:endParaRPr lang="en-US" altLang="ko-KR" dirty="0" smtClean="0"/>
          </a:p>
          <a:p>
            <a:r>
              <a:rPr lang="en-US" altLang="ko-KR" dirty="0" smtClean="0"/>
              <a:t>Petabyte</a:t>
            </a:r>
            <a:r>
              <a:rPr lang="ko-KR" altLang="en-US" dirty="0" smtClean="0"/>
              <a:t>급은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트랜젝션이</a:t>
            </a:r>
            <a:r>
              <a:rPr lang="ko-KR" altLang="en-US" dirty="0" smtClean="0"/>
              <a:t> 이미 완료된 정형데이터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의사결정을 위한 </a:t>
            </a:r>
            <a:r>
              <a:rPr lang="en-US" altLang="ko-KR" baseline="0" dirty="0" smtClean="0"/>
              <a:t>mining </a:t>
            </a:r>
            <a:r>
              <a:rPr lang="ko-KR" altLang="en-US" baseline="0" dirty="0" smtClean="0"/>
              <a:t>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비정형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데이터에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 작업 </a:t>
            </a:r>
            <a:r>
              <a:rPr lang="en-US" altLang="ko-KR" baseline="0" dirty="0" smtClean="0"/>
              <a:t>-&gt;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정규화 및 </a:t>
            </a:r>
            <a:r>
              <a:rPr lang="ko-KR" altLang="en-US" dirty="0" err="1" smtClean="0"/>
              <a:t>트랜젝션</a:t>
            </a:r>
            <a:r>
              <a:rPr lang="ko-KR" altLang="en-US" dirty="0" smtClean="0"/>
              <a:t> 수행은 </a:t>
            </a:r>
            <a:r>
              <a:rPr lang="en-US" altLang="ko-KR" dirty="0" smtClean="0"/>
              <a:t>RDBMS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다음페이지에서 상세설명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함수종속성을 이용하여 데이터 중복을 최소화하는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1~5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3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r>
              <a:rPr lang="ko-KR" altLang="en-US" dirty="0" smtClean="0"/>
              <a:t>이라는 전문적 리소스 매니저를 따로 구성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dirty="0" smtClean="0"/>
              <a:t>(*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ACK(acknowledge)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응답 </a:t>
            </a:r>
            <a:r>
              <a:rPr lang="en-US" altLang="ko-KR" baseline="0" dirty="0" smtClean="0"/>
              <a:t>-&gt;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0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동작방식 순서 및 역할 후술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슬라이드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642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안전모드는읽기만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관리자가 임의로 쓰기를 금지할 때 안전모드로 전환할 수 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42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균등하게 데이터가 분배되지 못하고 특정 데이터 블록에만 데이터가 집중되는 경우가 생길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이때 불규칙한 저장을 받쳐주는 </a:t>
            </a:r>
            <a:r>
              <a:rPr lang="en-US" altLang="ko-KR" dirty="0" smtClean="0"/>
              <a:t>balancer</a:t>
            </a:r>
            <a:r>
              <a:rPr lang="ko-KR" altLang="en-US" dirty="0" smtClean="0"/>
              <a:t>라는 명령을 쓰게 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92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19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5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Hadooop</a:t>
            </a:r>
            <a:r>
              <a:rPr lang="en-US" altLang="ko-KR" baseline="0" dirty="0" smtClean="0"/>
              <a:t> 2.0 : </a:t>
            </a:r>
            <a:r>
              <a:rPr lang="ko-KR" altLang="en-US" baseline="0" dirty="0" err="1" smtClean="0"/>
              <a:t>네임노드에</a:t>
            </a:r>
            <a:r>
              <a:rPr lang="ko-KR" altLang="en-US" baseline="0" dirty="0" smtClean="0"/>
              <a:t> 대한 가용성 증가 </a:t>
            </a:r>
            <a:endParaRPr lang="en-US" altLang="ko-KR" baseline="0" dirty="0" smtClean="0"/>
          </a:p>
          <a:p>
            <a:r>
              <a:rPr lang="en-US" altLang="ko-KR" baseline="0" dirty="0" smtClean="0"/>
              <a:t>	 </a:t>
            </a:r>
            <a:r>
              <a:rPr lang="ko-KR" altLang="en-US" baseline="0" dirty="0" err="1" smtClean="0"/>
              <a:t>네임노드가</a:t>
            </a:r>
            <a:r>
              <a:rPr lang="ko-KR" altLang="en-US" baseline="0" dirty="0" smtClean="0"/>
              <a:t> 두 가지 경우로 시작되며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액티브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스탠바이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88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</a:t>
            </a:r>
            <a:r>
              <a:rPr lang="ko-KR" altLang="en-US" dirty="0" err="1" smtClean="0"/>
              <a:t>트레커와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-map reduce</a:t>
            </a:r>
            <a:r>
              <a:rPr lang="ko-KR" altLang="en-US" dirty="0" smtClean="0"/>
              <a:t>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연관이 된다</a:t>
            </a:r>
            <a:r>
              <a:rPr lang="en-US" altLang="ko-KR" baseline="0" dirty="0" smtClean="0"/>
              <a:t>.(116</a:t>
            </a:r>
            <a:r>
              <a:rPr lang="ko-KR" altLang="en-US" baseline="0" dirty="0" smtClean="0"/>
              <a:t>페이지 참조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64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 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소프트웨어 프레임워크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라이브러리 같은 외부 </a:t>
            </a:r>
            <a:r>
              <a:rPr lang="en-US" altLang="ko-KR" baseline="0" dirty="0" smtClean="0"/>
              <a:t>API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66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 배치 처리를 목적으로 만들어짐 </a:t>
            </a:r>
            <a:r>
              <a:rPr lang="en-US" altLang="ko-KR" dirty="0" smtClean="0"/>
              <a:t>+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병렬처리와 분산처리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동시작업</a:t>
            </a:r>
            <a:r>
              <a:rPr lang="en-US" altLang="ko-KR" baseline="0" dirty="0" smtClean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60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en-US" altLang="ko-KR" baseline="0" dirty="0" smtClean="0"/>
              <a:t> Reduce</a:t>
            </a:r>
            <a:r>
              <a:rPr lang="ko-KR" altLang="en-US" baseline="0" dirty="0" smtClean="0"/>
              <a:t>에서의 용어 </a:t>
            </a:r>
            <a:endParaRPr lang="en-US" altLang="ko-KR" baseline="0" dirty="0" smtClean="0"/>
          </a:p>
          <a:p>
            <a:r>
              <a:rPr lang="en-US" altLang="ko-KR" baseline="0" dirty="0" smtClean="0"/>
              <a:t>Merge sorting shuffling </a:t>
            </a:r>
            <a:r>
              <a:rPr lang="ko-KR" altLang="en-US" baseline="0" dirty="0" smtClean="0"/>
              <a:t>후 </a:t>
            </a:r>
            <a:r>
              <a:rPr lang="en-US" altLang="ko-KR" baseline="0" dirty="0" smtClean="0"/>
              <a:t>… Reduce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0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작업 호스트가 데이터 </a:t>
            </a:r>
            <a:r>
              <a:rPr lang="ko-KR" altLang="en-US" dirty="0" err="1" smtClean="0"/>
              <a:t>슬레이브별로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보내서 자체적으로 수행하게 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매커니즘</a:t>
            </a:r>
            <a:r>
              <a:rPr lang="ko-KR" altLang="en-US" dirty="0" smtClean="0"/>
              <a:t> 변화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기존에 작업 호스트에서 수행하던 프로세스에 걸리는 시간을 단축함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9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47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3V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이외에도 결과처리 및 유의미성에 있어 영향을 미치는 특징이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EX/ Veracity : </a:t>
            </a:r>
            <a:r>
              <a:rPr lang="ko-KR" altLang="en-US" baseline="0" dirty="0" smtClean="0"/>
              <a:t>소위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가라 데이터</a:t>
            </a:r>
            <a:r>
              <a:rPr lang="en-US" altLang="ko-KR" baseline="0" dirty="0" smtClean="0"/>
              <a:t>‘ ‘ </a:t>
            </a:r>
            <a:r>
              <a:rPr lang="ko-KR" altLang="en-US" baseline="0" dirty="0" smtClean="0"/>
              <a:t>도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자체가 무의미해지는 경우가 생긴다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    Visualization : </a:t>
            </a:r>
            <a:r>
              <a:rPr lang="ko-KR" altLang="en-US" baseline="0" dirty="0" err="1" smtClean="0"/>
              <a:t>릴레이션으로</a:t>
            </a:r>
            <a:r>
              <a:rPr lang="ko-KR" altLang="en-US" baseline="0" dirty="0" smtClean="0"/>
              <a:t> 일목요연 표현하기 어려운 경우가 많다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 분석의 꽃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	     </a:t>
            </a:r>
            <a:r>
              <a:rPr lang="ko-KR" altLang="en-US" baseline="0" dirty="0" smtClean="0"/>
              <a:t>→ 이것도 </a:t>
            </a:r>
            <a:r>
              <a:rPr lang="ko-KR" altLang="en-US" baseline="0" dirty="0" err="1" smtClean="0"/>
              <a:t>트렌드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    Value : insight</a:t>
            </a:r>
            <a:r>
              <a:rPr lang="ko-KR" altLang="en-US" baseline="0" dirty="0" smtClean="0"/>
              <a:t>의 개념 포함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6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지금도 국내 민간 기업을 포함하여 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 데이터를 상당한 비용을 들이고 사온다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→ 데이터를 파는 회사도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데이터가 곧 돈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의 출현 </a:t>
            </a:r>
            <a:endParaRPr lang="en-US" altLang="ko-KR" dirty="0" smtClean="0"/>
          </a:p>
          <a:p>
            <a:r>
              <a:rPr lang="ko-KR" altLang="en-US" dirty="0" smtClean="0"/>
              <a:t>암흑기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번을 거쳐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능력을 갖추게 </a:t>
            </a:r>
            <a:r>
              <a:rPr lang="ko-KR" altLang="en-US" dirty="0" err="1" smtClean="0"/>
              <a:t>됨으로서</a:t>
            </a:r>
            <a:r>
              <a:rPr lang="ko-KR" altLang="en-US" dirty="0" smtClean="0"/>
              <a:t> 따라잡을 수 없는 속도로 발전하고 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년 동안의 정체 →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</a:t>
            </a:r>
            <a:r>
              <a:rPr lang="ko-KR" altLang="en-US" dirty="0" err="1" smtClean="0"/>
              <a:t>멀다하고</a:t>
            </a:r>
            <a:r>
              <a:rPr lang="ko-KR" altLang="en-US" dirty="0" smtClean="0"/>
              <a:t> 새로운 것 출현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연대 기술자 수요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웹기술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sql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안드로이드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코어 자바스크립트</a:t>
            </a:r>
            <a:r>
              <a:rPr lang="en-US" altLang="ko-KR" baseline="0" dirty="0" smtClean="0"/>
              <a:t>, AI, python </a:t>
            </a:r>
            <a:r>
              <a:rPr lang="ko-KR" altLang="en-US" baseline="0" dirty="0" smtClean="0"/>
              <a:t>기반 라이브러리 통계 등등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1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→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정형데이터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↔</a:t>
            </a:r>
            <a:endParaRPr lang="en-US" altLang="ko-KR" baseline="0" dirty="0" smtClean="0"/>
          </a:p>
          <a:p>
            <a:r>
              <a:rPr lang="en-US" altLang="ko-KR" baseline="0" dirty="0" smtClean="0"/>
              <a:t>ORDBMS(Object Relation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Management System) </a:t>
            </a:r>
          </a:p>
          <a:p>
            <a:r>
              <a:rPr lang="ko-KR" altLang="en-US" baseline="0" dirty="0" smtClean="0"/>
              <a:t>→ 사용자 정의 타입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비정형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위 비정형과 </a:t>
            </a:r>
            <a:r>
              <a:rPr lang="ko-KR" altLang="en-US" dirty="0" err="1" smtClean="0"/>
              <a:t>반정형을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 지칭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특정 데이터 모델에 대해 특정 목적에 맞추어 구축되는 데이터베이스로서 현대적인 애플리케이션 구축을 위한 유연한 스키마를 갖추고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개발의 용이성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널리 인정받고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포함해 다양한 데이터 모델을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저장소와 더불어 개발 환경 등을 제공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어플리케이션등까지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환경에서 돈 내고 사용해야 했었던 어플리케이션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컴퓨터 까지도 굳이 필요가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(Infrastructure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AWS,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네이버플랫폼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인프라스트럭쳐를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서버 또는 스토리지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등의 리소스를 서비스 형태로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물리적인 하드웨어를 직접 관리할 필요가 없으며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서비스 이용을 통해 컴퓨터 리소스를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(AWS,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소프트레이어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업체들이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구성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스토리지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(Platform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등의 이미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/OS/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 대한 관리는 서비스 제공자가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제공된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개발 환경과 관련한 서비스를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.(OS, DB, WAS, JDK)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인프라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하드웨어와 운영 체제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관리할 필요 없이 애플리케이션을 실행할 수 있게 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(Software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또는 애플리케이션의 기능만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네이버클라우드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형태의 서비스를 사용자에게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</a:t>
            </a:r>
            <a:r>
              <a:rPr lang="ko-KR" altLang="en-US" sz="2000" u="sng" dirty="0" smtClean="0">
                <a:latin typeface="+mn-ea"/>
              </a:rPr>
              <a:t>데이터 품질과 신뢰성 확보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81088" y="2694432"/>
            <a:ext cx="424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왼쪽부터 심각한 에러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남겨지는 로그의 양도 많아진다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u="sng" dirty="0" smtClean="0"/>
              <a:t>함수형 </a:t>
            </a:r>
            <a:r>
              <a:rPr lang="ko-KR" altLang="en-US" u="sng" dirty="0"/>
              <a:t>프로그래밍</a:t>
            </a:r>
            <a:r>
              <a:rPr lang="ko-KR" altLang="en-US" dirty="0"/>
              <a:t>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b="1" dirty="0" smtClean="0"/>
              <a:t>함수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49568" y="2121408"/>
            <a:ext cx="251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(=</a:t>
            </a:r>
            <a:r>
              <a:rPr lang="ko-KR" altLang="en-US" dirty="0" smtClean="0"/>
              <a:t>저가의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들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5049" y="4358738"/>
            <a:ext cx="5388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은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객체지향언어이자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스크립트 언어</a:t>
            </a:r>
            <a:r>
              <a:rPr lang="en-US" altLang="ko-KR" dirty="0" smtClean="0"/>
              <a:t>(interpreter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동적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타이핑 언어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함수형 프로그래밍 언어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ㄴ 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), </a:t>
            </a:r>
            <a:endParaRPr lang="en-US" altLang="ko-KR" dirty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함수 내부에서 함수를 정의 하는 등의 행동이 </a:t>
            </a:r>
            <a:endParaRPr lang="en-US" altLang="ko-KR" dirty="0" smtClean="0"/>
          </a:p>
          <a:p>
            <a:r>
              <a:rPr lang="en-US" altLang="ko-KR" dirty="0" smtClean="0"/>
              <a:t>       </a:t>
            </a:r>
            <a:r>
              <a:rPr lang="ko-KR" altLang="en-US" dirty="0" smtClean="0"/>
              <a:t>가능하다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Java</a:t>
            </a:r>
            <a:r>
              <a:rPr lang="ko-KR" altLang="en-US" dirty="0" smtClean="0"/>
              <a:t>는 함수형 프로그래밍을 지원되지 않고 </a:t>
            </a:r>
            <a:endParaRPr lang="en-US" altLang="ko-KR" dirty="0" smtClean="0"/>
          </a:p>
          <a:p>
            <a:r>
              <a:rPr lang="ko-KR" altLang="en-US" dirty="0" smtClean="0"/>
              <a:t>이를 위해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버전에서 </a:t>
            </a:r>
            <a:r>
              <a:rPr lang="en-US" altLang="ko-KR" dirty="0" smtClean="0"/>
              <a:t>Lambda</a:t>
            </a:r>
            <a:r>
              <a:rPr lang="ko-KR" altLang="en-US" dirty="0" smtClean="0"/>
              <a:t>를 제공한다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Spark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기반에서 돌아갈 수 있도록 만든 </a:t>
            </a:r>
            <a:endParaRPr lang="en-US" altLang="ko-KR" dirty="0" smtClean="0"/>
          </a:p>
          <a:p>
            <a:r>
              <a:rPr lang="ko-KR" altLang="en-US" dirty="0" smtClean="0"/>
              <a:t>언어가 </a:t>
            </a:r>
            <a:r>
              <a:rPr lang="en-US" altLang="ko-KR" dirty="0" smtClean="0"/>
              <a:t>Scalar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 </a:t>
            </a:r>
          </a:p>
        </p:txBody>
      </p:sp>
      <p:cxnSp>
        <p:nvCxnSpPr>
          <p:cNvPr id="7" name="직선 연결선 6"/>
          <p:cNvCxnSpPr>
            <a:endCxn id="5" idx="1"/>
          </p:cNvCxnSpPr>
          <p:nvPr/>
        </p:nvCxnSpPr>
        <p:spPr>
          <a:xfrm>
            <a:off x="3523488" y="3182112"/>
            <a:ext cx="2211561" cy="3023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8912" y="4596384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259568" y="3205391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59568" y="4526409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59568" y="5676739"/>
            <a:ext cx="1219200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u="sng" dirty="0"/>
              <a:t>어떤 데이터의 집합을 받아들여 데이터를 생성하는 </a:t>
            </a:r>
            <a:r>
              <a:rPr lang="ko-KR" altLang="en-US" u="sng" dirty="0" smtClean="0"/>
              <a:t>프로세스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u="sng" dirty="0"/>
              <a:t>Map</a:t>
            </a:r>
            <a:r>
              <a:rPr lang="ko-KR" altLang="en-US" u="sng" dirty="0"/>
              <a:t>에 의해서 만들어진 데이터를 모아서 최종적으로 원하는 결과로 만들어 내는 </a:t>
            </a:r>
            <a:r>
              <a:rPr lang="ko-KR" altLang="en-US" u="sng" dirty="0" smtClean="0"/>
              <a:t>프로세스</a:t>
            </a:r>
            <a:endParaRPr lang="en-US" altLang="ko-KR" u="sng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</a:t>
            </a:r>
            <a:r>
              <a:rPr lang="ko-KR" altLang="en-US"/>
              <a:t>간에 </a:t>
            </a:r>
            <a:r>
              <a:rPr lang="ko-KR" altLang="en-US" u="sng" smtClean="0"/>
              <a:t>네트워크를 통한 전송</a:t>
            </a:r>
            <a:r>
              <a:rPr lang="ko-KR" altLang="en-US" smtClean="0"/>
              <a:t>이 </a:t>
            </a:r>
            <a:r>
              <a:rPr lang="ko-KR" altLang="en-US" dirty="0"/>
              <a:t>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2517412" y="2432142"/>
            <a:ext cx="307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Map reduce</a:t>
            </a:r>
            <a:r>
              <a:rPr lang="ko-KR" altLang="en-US" dirty="0" smtClean="0"/>
              <a:t>의 성능 취약점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0104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</a:t>
                      </a:r>
                      <a:r>
                        <a:rPr lang="ko-KR" altLang="en-US" sz="1400" b="1" u="sng" kern="100" baseline="0" dirty="0" smtClean="0">
                          <a:effectLst/>
                          <a:latin typeface="맑은 고딕"/>
                          <a:cs typeface="Times New Roman"/>
                        </a:rPr>
                        <a:t>직렬화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417741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657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73312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09395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성능향상방법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Gigabytes(Terabytes)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Integrity(</a:t>
                      </a:r>
                      <a:r>
                        <a:rPr lang="ko-KR" altLang="en-US" sz="1600" dirty="0" err="1" smtClean="0"/>
                        <a:t>무결성</a:t>
                      </a:r>
                      <a:r>
                        <a:rPr lang="en-US" altLang="ko-KR" sz="1600" dirty="0" smtClean="0"/>
                        <a:t>)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u="sng" dirty="0"/>
              <a:t>URL </a:t>
            </a:r>
            <a:r>
              <a:rPr lang="ko-KR" altLang="en-US" u="sng" dirty="0"/>
              <a:t>형태로 존재 </a:t>
            </a:r>
            <a:r>
              <a:rPr lang="en-US" altLang="ko-KR" u="sng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오픈 </a:t>
            </a:r>
            <a:r>
              <a:rPr lang="en-US" altLang="ko-KR" u="sng" dirty="0"/>
              <a:t>API </a:t>
            </a:r>
            <a:r>
              <a:rPr lang="ko-KR" altLang="en-US" u="sng" dirty="0"/>
              <a:t>형태로 제공 </a:t>
            </a:r>
            <a:r>
              <a:rPr lang="en-US" altLang="ko-KR" u="sng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로그형태 </a:t>
            </a:r>
            <a:r>
              <a:rPr lang="en-US" altLang="ko-KR" u="sng" dirty="0"/>
              <a:t>- </a:t>
            </a:r>
            <a:r>
              <a:rPr lang="ko-KR" altLang="en-US" u="sng" dirty="0" err="1"/>
              <a:t>웹로그</a:t>
            </a:r>
            <a:r>
              <a:rPr lang="en-US" altLang="ko-KR" u="sng" dirty="0"/>
              <a:t>, IOT</a:t>
            </a:r>
            <a:r>
              <a:rPr lang="ko-KR" altLang="en-US" u="sng" dirty="0"/>
              <a:t>에서 제공하는 센서 데이터</a:t>
            </a:r>
            <a:endParaRPr lang="en-US" altLang="ko-KR" u="sng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94176" y="3925824"/>
            <a:ext cx="1463040" cy="69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통계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‘</a:t>
            </a:r>
            <a:r>
              <a:rPr lang="ko-KR" altLang="en-US" sz="2000" dirty="0" smtClean="0">
                <a:latin typeface="+mn-ea"/>
              </a:rPr>
              <a:t>어떤 단어가 어떤 문서에 존재하는가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란 정보를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		     </a:t>
            </a:r>
            <a:r>
              <a:rPr lang="ko-KR" altLang="en-US" sz="2000" dirty="0" smtClean="0">
                <a:latin typeface="+mn-ea"/>
              </a:rPr>
              <a:t>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이진 파일 형태</a:t>
            </a:r>
            <a:r>
              <a:rPr lang="en-US" altLang="ko-KR" u="sng" dirty="0"/>
              <a:t>: </a:t>
            </a:r>
            <a:r>
              <a:rPr lang="ko-KR" altLang="en-US" u="sng" dirty="0"/>
              <a:t>동영상</a:t>
            </a:r>
            <a:r>
              <a:rPr lang="en-US" altLang="ko-KR" u="sng" dirty="0"/>
              <a:t>, </a:t>
            </a:r>
            <a:r>
              <a:rPr lang="ko-KR" altLang="en-US" u="sng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스크립트 파일 형태</a:t>
            </a:r>
            <a:r>
              <a:rPr lang="en-US" altLang="ko-KR" u="sng" dirty="0"/>
              <a:t>: </a:t>
            </a:r>
            <a:r>
              <a:rPr lang="ko-KR" altLang="en-US" u="sng" dirty="0" err="1"/>
              <a:t>소셜</a:t>
            </a:r>
            <a:r>
              <a:rPr lang="ko-KR" altLang="en-US" u="sng" dirty="0"/>
              <a:t> 데이터의 </a:t>
            </a:r>
            <a:r>
              <a:rPr lang="ko-KR" altLang="en-US" u="sng" dirty="0" smtClean="0"/>
              <a:t>텍스트</a:t>
            </a:r>
            <a:endParaRPr lang="en-US" altLang="ko-KR" u="sng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 smtClean="0"/>
              <a:t>.(</a:t>
            </a:r>
            <a:r>
              <a:rPr lang="ko-KR" altLang="en-US" sz="2000" dirty="0" smtClean="0"/>
              <a:t>데이터 메타정보</a:t>
            </a:r>
            <a:r>
              <a:rPr lang="en-US" altLang="ko-KR" sz="20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14352</TotalTime>
  <Words>22286</Words>
  <Application>Microsoft Office PowerPoint</Application>
  <PresentationFormat>와이드스크린</PresentationFormat>
  <Paragraphs>3847</Paragraphs>
  <Slides>238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514</cp:revision>
  <cp:lastPrinted>2017-11-30T07:36:52Z</cp:lastPrinted>
  <dcterms:created xsi:type="dcterms:W3CDTF">2017-01-06T09:07:17Z</dcterms:created>
  <dcterms:modified xsi:type="dcterms:W3CDTF">2020-02-03T03:52:35Z</dcterms:modified>
</cp:coreProperties>
</file>